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84" r:id="rId3"/>
    <p:sldId id="258" r:id="rId4"/>
    <p:sldId id="283" r:id="rId5"/>
    <p:sldId id="264" r:id="rId6"/>
    <p:sldId id="265" r:id="rId7"/>
    <p:sldId id="266" r:id="rId8"/>
    <p:sldId id="269" r:id="rId9"/>
    <p:sldId id="270" r:id="rId10"/>
    <p:sldId id="285" r:id="rId11"/>
    <p:sldId id="277" r:id="rId12"/>
    <p:sldId id="278" r:id="rId13"/>
    <p:sldId id="279" r:id="rId14"/>
    <p:sldId id="280" r:id="rId15"/>
    <p:sldId id="281" r:id="rId16"/>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8" autoAdjust="0"/>
    <p:restoredTop sz="94660" autoAdjust="0"/>
  </p:normalViewPr>
  <p:slideViewPr>
    <p:cSldViewPr snapToGrid="0">
      <p:cViewPr>
        <p:scale>
          <a:sx n="66" d="100"/>
          <a:sy n="66" d="100"/>
        </p:scale>
        <p:origin x="1050" y="132"/>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SRNTGT104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War Cabinet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572A12-6AC2-67B3-82EA-AE7B45876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11" y="3151164"/>
            <a:ext cx="12915868" cy="3887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GIT PROJECTS\OPAT-background\Virtual Intelligence Service only logo.PNG">
            <a:extLst>
              <a:ext uri="{FF2B5EF4-FFF2-40B4-BE49-F238E27FC236}">
                <a16:creationId xmlns:a16="http://schemas.microsoft.com/office/drawing/2014/main" id="{B121B03A-7D46-9019-7897-4F5816D072CE}"/>
              </a:ext>
            </a:extLst>
          </p:cNvPr>
          <p:cNvPicPr>
            <a:picLocks noChangeAspect="1" noChangeArrowheads="1"/>
          </p:cNvPicPr>
          <p:nvPr/>
        </p:nvPicPr>
        <p:blipFill>
          <a:blip r:embed="rId3"/>
          <a:srcRect/>
          <a:stretch>
            <a:fillRect/>
          </a:stretch>
        </p:blipFill>
        <p:spPr bwMode="auto">
          <a:xfrm>
            <a:off x="164957" y="296618"/>
            <a:ext cx="2225675" cy="1958975"/>
          </a:xfrm>
          <a:prstGeom prst="rect">
            <a:avLst/>
          </a:prstGeom>
          <a:noFill/>
        </p:spPr>
      </p:pic>
    </p:spTree>
    <p:extLst>
      <p:ext uri="{BB962C8B-B14F-4D97-AF65-F5344CB8AC3E}">
        <p14:creationId xmlns:p14="http://schemas.microsoft.com/office/powerpoint/2010/main" val="124406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id="{78A4474B-E12F-7161-C6B9-AD5942FA4CE8}"/>
              </a:ext>
            </a:extLst>
          </p:cNvPr>
          <p:cNvGrpSpPr/>
          <p:nvPr/>
        </p:nvGrpSpPr>
        <p:grpSpPr>
          <a:xfrm>
            <a:off x="1" y="0"/>
            <a:ext cx="15119349" cy="1980670"/>
            <a:chOff x="1" y="0"/>
            <a:chExt cx="15119349" cy="1980670"/>
          </a:xfrm>
        </p:grpSpPr>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id="{05D4DC11-14B0-52A2-7326-ECF9911AD552}"/>
              </a:ext>
            </a:extLst>
          </p:cNvPr>
          <p:cNvSpPr txBox="1"/>
          <p:nvPr/>
        </p:nvSpPr>
        <p:spPr>
          <a:xfrm>
            <a:off x="10112304" y="5006678"/>
            <a:ext cx="2251041"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War Cabinet Building</a:t>
            </a:r>
            <a:br>
              <a:rPr lang="en-GB" b="1" dirty="0">
                <a:solidFill>
                  <a:schemeClr val="dk1"/>
                </a:solidFill>
              </a:rPr>
            </a:br>
            <a:r>
              <a:rPr lang="en-GB" b="1" dirty="0">
                <a:solidFill>
                  <a:schemeClr val="dk1"/>
                </a:solidFill>
              </a:rPr>
              <a:t>SRNTGT104</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8785632" y="5453718"/>
            <a:ext cx="1326672" cy="122103"/>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8065632" y="521582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8D76563-35DA-9400-40C7-1F410E0AA4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sp>
        <p:nvSpPr>
          <p:cNvPr id="9" name="Google Shape;67;p14">
            <a:extLst>
              <a:ext uri="{FF2B5EF4-FFF2-40B4-BE49-F238E27FC236}">
                <a16:creationId xmlns:a16="http://schemas.microsoft.com/office/drawing/2014/main" id="{2383979B-7C44-292F-EB3E-7EC226347C3D}"/>
              </a:ext>
            </a:extLst>
          </p:cNvPr>
          <p:cNvSpPr txBox="1"/>
          <p:nvPr/>
        </p:nvSpPr>
        <p:spPr>
          <a:xfrm>
            <a:off x="5211936" y="520883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War Cabinet Building</a:t>
            </a:r>
            <a:br>
              <a:rPr lang="en-GB" b="1" dirty="0">
                <a:solidFill>
                  <a:schemeClr val="dk1"/>
                </a:solidFill>
              </a:rPr>
            </a:br>
            <a:r>
              <a:rPr lang="en-GB" b="1" dirty="0">
                <a:solidFill>
                  <a:schemeClr val="dk1"/>
                </a:solidFill>
              </a:rPr>
              <a:t>SRNTGT104</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a:endCxn id="5" idx="1"/>
          </p:cNvCxnSpPr>
          <p:nvPr/>
        </p:nvCxnSpPr>
        <p:spPr>
          <a:xfrm>
            <a:off x="7081836" y="5655870"/>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21253528">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 name="Rectangle 4">
            <a:extLst>
              <a:ext uri="{FF2B5EF4-FFF2-40B4-BE49-F238E27FC236}">
                <a16:creationId xmlns:a16="http://schemas.microsoft.com/office/drawing/2014/main" id="{FF0022D2-4D90-C781-075B-385B8876F2E2}"/>
              </a:ext>
            </a:extLst>
          </p:cNvPr>
          <p:cNvSpPr/>
          <p:nvPr/>
        </p:nvSpPr>
        <p:spPr>
          <a:xfrm rot="21275723">
            <a:off x="9048026" y="6025390"/>
            <a:ext cx="121309" cy="22177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CF6E33F5-A180-5F26-92EA-E6CF71EE8FC8}"/>
              </a:ext>
            </a:extLst>
          </p:cNvPr>
          <p:cNvGrpSpPr/>
          <p:nvPr/>
        </p:nvGrpSpPr>
        <p:grpSpPr>
          <a:xfrm>
            <a:off x="1" y="0"/>
            <a:ext cx="15119349" cy="1980670"/>
            <a:chOff x="1" y="0"/>
            <a:chExt cx="15119349" cy="1980670"/>
          </a:xfrm>
        </p:grpSpPr>
        <p:sp>
          <p:nvSpPr>
            <p:cNvPr id="49" name="TextBox 48">
              <a:extLst>
                <a:ext uri="{FF2B5EF4-FFF2-40B4-BE49-F238E27FC236}">
                  <a16:creationId xmlns:a16="http://schemas.microsoft.com/office/drawing/2014/main" id="{7E15C110-919C-E819-31C1-EC862D7CDF1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0" name="Picture 3">
              <a:extLst>
                <a:ext uri="{FF2B5EF4-FFF2-40B4-BE49-F238E27FC236}">
                  <a16:creationId xmlns:a16="http://schemas.microsoft.com/office/drawing/2014/main" id="{62CB904E-5E0D-9F0D-4AE4-D5FE6DC7793A}"/>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1" name="Group 50">
              <a:extLst>
                <a:ext uri="{FF2B5EF4-FFF2-40B4-BE49-F238E27FC236}">
                  <a16:creationId xmlns:a16="http://schemas.microsoft.com/office/drawing/2014/main" id="{620398CA-1C46-FECB-478A-322E4AB200E2}"/>
                </a:ext>
              </a:extLst>
            </p:cNvPr>
            <p:cNvGrpSpPr/>
            <p:nvPr/>
          </p:nvGrpSpPr>
          <p:grpSpPr>
            <a:xfrm>
              <a:off x="1" y="0"/>
              <a:ext cx="15119349" cy="1921524"/>
              <a:chOff x="1" y="-1616"/>
              <a:chExt cx="15119349" cy="1921524"/>
            </a:xfrm>
          </p:grpSpPr>
          <p:sp>
            <p:nvSpPr>
              <p:cNvPr id="58" name="Rectangle 57">
                <a:extLst>
                  <a:ext uri="{FF2B5EF4-FFF2-40B4-BE49-F238E27FC236}">
                    <a16:creationId xmlns:a16="http://schemas.microsoft.com/office/drawing/2014/main" id="{4F84700A-4347-1C77-EAF8-D3CF3573EF7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5B46568E-BF79-6679-62D0-EFC0771695E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EE352E9D-A174-AC96-14CA-B5C892C8A8D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DDB3463-0928-C48B-704E-7D1F07C47DE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A4A2392C-6B13-B30C-4104-B76C6A516B5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44BE689-05A2-2B33-7BE0-88E0C5838F8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extBox 51">
              <a:extLst>
                <a:ext uri="{FF2B5EF4-FFF2-40B4-BE49-F238E27FC236}">
                  <a16:creationId xmlns:a16="http://schemas.microsoft.com/office/drawing/2014/main" id="{C6F737A5-86F2-0001-5D23-DF72A9241BB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53" name="TextBox 52">
              <a:extLst>
                <a:ext uri="{FF2B5EF4-FFF2-40B4-BE49-F238E27FC236}">
                  <a16:creationId xmlns:a16="http://schemas.microsoft.com/office/drawing/2014/main" id="{99782C21-5523-C3AB-1394-F59AFE65B9F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54" name="TextBox 53">
              <a:extLst>
                <a:ext uri="{FF2B5EF4-FFF2-40B4-BE49-F238E27FC236}">
                  <a16:creationId xmlns:a16="http://schemas.microsoft.com/office/drawing/2014/main" id="{97428845-2E31-A4EC-5946-71BF35B118A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5" name="TextBox 54">
              <a:extLst>
                <a:ext uri="{FF2B5EF4-FFF2-40B4-BE49-F238E27FC236}">
                  <a16:creationId xmlns:a16="http://schemas.microsoft.com/office/drawing/2014/main" id="{5E4115C4-C324-ED49-EFF2-8852DB830B6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56" name="Picture 55" descr="D:\GIT PROJECTS\OPAT-background\Virtual Intelligence Service only logo.PNG">
              <a:extLst>
                <a:ext uri="{FF2B5EF4-FFF2-40B4-BE49-F238E27FC236}">
                  <a16:creationId xmlns:a16="http://schemas.microsoft.com/office/drawing/2014/main" id="{03E26E49-CF92-14F8-734E-03ACDBED844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57" name="Rektangel 11">
              <a:extLst>
                <a:ext uri="{FF2B5EF4-FFF2-40B4-BE49-F238E27FC236}">
                  <a16:creationId xmlns:a16="http://schemas.microsoft.com/office/drawing/2014/main" id="{8E1DFB09-7B79-B6CF-BA18-C0AF0471FC6C}"/>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21" name="Picture 20" descr="A aerial view of a city&#10;&#10;Description automatically generated">
            <a:extLst>
              <a:ext uri="{FF2B5EF4-FFF2-40B4-BE49-F238E27FC236}">
                <a16:creationId xmlns:a16="http://schemas.microsoft.com/office/drawing/2014/main" id="{C722FE66-57C1-0A82-0468-1A2971E1CC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1"/>
          </p:cNvCxnSpPr>
          <p:nvPr/>
        </p:nvCxnSpPr>
        <p:spPr>
          <a:xfrm>
            <a:off x="5096152" y="5837771"/>
            <a:ext cx="2911921" cy="5608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7899048" y="6208673"/>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2556052" y="5436309"/>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WAR CABINET BUILDING</a:t>
            </a:r>
          </a:p>
          <a:p>
            <a:pPr marL="0" lvl="0" indent="0" algn="l" rtl="0">
              <a:spcBef>
                <a:spcPts val="0"/>
              </a:spcBef>
              <a:spcAft>
                <a:spcPts val="0"/>
              </a:spcAft>
              <a:buNone/>
            </a:pPr>
            <a:r>
              <a:rPr lang="pt-BR" sz="1000" b="1" dirty="0"/>
              <a:t>N 68 58.003 E 033 04.102</a:t>
            </a:r>
            <a:br>
              <a:rPr lang="pt-BR" sz="1000" b="1" dirty="0"/>
            </a:br>
            <a:r>
              <a:rPr lang="fr" sz="1000" b="1" dirty="0"/>
              <a:t>DPI MSL: 94 FT</a:t>
            </a:r>
            <a:endParaRPr sz="1000" b="1" dirty="0"/>
          </a:p>
        </p:txBody>
      </p:sp>
      <p:grpSp>
        <p:nvGrpSpPr>
          <p:cNvPr id="38" name="Group 37">
            <a:extLst>
              <a:ext uri="{FF2B5EF4-FFF2-40B4-BE49-F238E27FC236}">
                <a16:creationId xmlns:a16="http://schemas.microsoft.com/office/drawing/2014/main" id="{653F6929-DE8C-A651-43B6-EEE2BDFF7D26}"/>
              </a:ext>
            </a:extLst>
          </p:cNvPr>
          <p:cNvGrpSpPr/>
          <p:nvPr/>
        </p:nvGrpSpPr>
        <p:grpSpPr>
          <a:xfrm rot="21397601">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roup 1">
            <a:extLst>
              <a:ext uri="{FF2B5EF4-FFF2-40B4-BE49-F238E27FC236}">
                <a16:creationId xmlns:a16="http://schemas.microsoft.com/office/drawing/2014/main" id="{99DB0BC1-8860-AD63-A5A6-4E42B3EF835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0E4E140A-4681-2AE4-69A9-1473DA7B243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38F75388-1F70-069D-EF43-7CE73F13A3E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9BB81694-F8F3-08D9-B3A2-868E84E8A54E}"/>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ED2B0C19-965E-295A-CF23-B5A57DDA559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1D234AB3-494C-AF1F-9B60-741EE0D22E9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E49D10E-B4F4-A246-2BEB-57A9E961BD1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67F5DBE-640F-4CB6-AF82-CA59DEC9078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B59CE74-0C83-2857-10EC-79C8A2B9EED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9A161E8-7EA6-342B-EAD4-24B6BFBFAB9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7CAA1DD2-74E2-FFB8-F507-9F009DB7C62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7" name="TextBox 6">
              <a:extLst>
                <a:ext uri="{FF2B5EF4-FFF2-40B4-BE49-F238E27FC236}">
                  <a16:creationId xmlns:a16="http://schemas.microsoft.com/office/drawing/2014/main" id="{1F57045D-ABD8-6AB5-6387-1DDE3F751E6F}"/>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BDF728C5-976E-86D6-4AAD-33D29A7553D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E8A7A19B-425A-D00B-87BC-B79A021ED38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0DB9A7FA-2049-677A-3E1D-18C5C298AF5F}"/>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DC42627D-1000-53FF-1666-9E3881505DC2}"/>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1337839001"/>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WAR CABINET BUILDING (HIGH COMMAND)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grpSp>
        <p:nvGrpSpPr>
          <p:cNvPr id="19" name="Group 18">
            <a:extLst>
              <a:ext uri="{FF2B5EF4-FFF2-40B4-BE49-F238E27FC236}">
                <a16:creationId xmlns:a16="http://schemas.microsoft.com/office/drawing/2014/main" id="{24CE6453-4003-89FC-4F02-ACBF04478A18}"/>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FE218888-8547-0AF7-1122-B974D8EAA11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2" name="Picture 3">
              <a:extLst>
                <a:ext uri="{FF2B5EF4-FFF2-40B4-BE49-F238E27FC236}">
                  <a16:creationId xmlns:a16="http://schemas.microsoft.com/office/drawing/2014/main" id="{8C6BBA18-33AC-77A9-D279-A1462BE6519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3" name="Group 22">
              <a:extLst>
                <a:ext uri="{FF2B5EF4-FFF2-40B4-BE49-F238E27FC236}">
                  <a16:creationId xmlns:a16="http://schemas.microsoft.com/office/drawing/2014/main" id="{BC37FAD8-6D29-F718-1BED-BF87452EE024}"/>
                </a:ext>
              </a:extLst>
            </p:cNvPr>
            <p:cNvGrpSpPr/>
            <p:nvPr/>
          </p:nvGrpSpPr>
          <p:grpSpPr>
            <a:xfrm>
              <a:off x="1" y="0"/>
              <a:ext cx="15119349" cy="1921524"/>
              <a:chOff x="1" y="-1616"/>
              <a:chExt cx="15119349" cy="1921524"/>
            </a:xfrm>
          </p:grpSpPr>
          <p:sp>
            <p:nvSpPr>
              <p:cNvPr id="30" name="Rectangle 29">
                <a:extLst>
                  <a:ext uri="{FF2B5EF4-FFF2-40B4-BE49-F238E27FC236}">
                    <a16:creationId xmlns:a16="http://schemas.microsoft.com/office/drawing/2014/main" id="{9E6B69E9-836F-899F-A6B5-4ABB69F8FAA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5AC2054-65D2-58E8-28DF-6F863AB4D0E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138A2F8-3909-E3A7-762F-C6348773A3F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BA0CA30-47DC-567C-A2F1-DE0569D9315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14C0238-2827-A87C-FCA2-9672CF593BE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7BBAF59-2D78-7C60-5467-DDA47D7FF82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D21A6A98-9153-3B0D-2346-99419C50C30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25" name="TextBox 24">
              <a:extLst>
                <a:ext uri="{FF2B5EF4-FFF2-40B4-BE49-F238E27FC236}">
                  <a16:creationId xmlns:a16="http://schemas.microsoft.com/office/drawing/2014/main" id="{BDECE159-5E87-B01A-D99E-1FA47EA5439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26" name="TextBox 25">
              <a:extLst>
                <a:ext uri="{FF2B5EF4-FFF2-40B4-BE49-F238E27FC236}">
                  <a16:creationId xmlns:a16="http://schemas.microsoft.com/office/drawing/2014/main" id="{FBDAC1A9-3B3A-3A0A-55EF-8B81CE255BD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7" name="TextBox 26">
              <a:extLst>
                <a:ext uri="{FF2B5EF4-FFF2-40B4-BE49-F238E27FC236}">
                  <a16:creationId xmlns:a16="http://schemas.microsoft.com/office/drawing/2014/main" id="{A9AE02F6-25A8-CDF3-EFE5-3565678F548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8" name="Picture 27" descr="D:\GIT PROJECTS\OPAT-background\Virtual Intelligence Service only logo.PNG">
              <a:extLst>
                <a:ext uri="{FF2B5EF4-FFF2-40B4-BE49-F238E27FC236}">
                  <a16:creationId xmlns:a16="http://schemas.microsoft.com/office/drawing/2014/main" id="{ED384793-D22E-83DD-438D-8BE5ABC4D18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9" name="Rektangel 11">
              <a:extLst>
                <a:ext uri="{FF2B5EF4-FFF2-40B4-BE49-F238E27FC236}">
                  <a16:creationId xmlns:a16="http://schemas.microsoft.com/office/drawing/2014/main" id="{6F43BB1F-7A35-84DF-66AD-12DB353711E9}"/>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2" name="Picture 21" descr="A aerial view of a city&#10;&#10;Description automatically generated">
            <a:extLst>
              <a:ext uri="{FF2B5EF4-FFF2-40B4-BE49-F238E27FC236}">
                <a16:creationId xmlns:a16="http://schemas.microsoft.com/office/drawing/2014/main" id="{2B2D559F-3608-267F-F8C5-86C9395AA1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grpSp>
        <p:nvGrpSpPr>
          <p:cNvPr id="192" name="Google Shape;192;p22"/>
          <p:cNvGrpSpPr/>
          <p:nvPr/>
        </p:nvGrpSpPr>
        <p:grpSpPr>
          <a:xfrm>
            <a:off x="4993177" y="6042809"/>
            <a:ext cx="3105794" cy="284100"/>
            <a:chOff x="3945100" y="6965375"/>
            <a:chExt cx="3082979" cy="28410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p:cNvCxnSpPr>
            <p:nvPr/>
          </p:nvCxnSpPr>
          <p:spPr>
            <a:xfrm>
              <a:off x="4837600" y="7107425"/>
              <a:ext cx="2190479" cy="142050"/>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10627943" y="3671779"/>
            <a:ext cx="1765066" cy="883592"/>
            <a:chOff x="11857169" y="1649568"/>
            <a:chExt cx="1970627" cy="883592"/>
          </a:xfrm>
        </p:grpSpPr>
        <p:sp>
          <p:nvSpPr>
            <p:cNvPr id="200" name="Google Shape;200;p22"/>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203" name="Google Shape;203;p22"/>
            <p:cNvCxnSpPr>
              <a:cxnSpLocks/>
              <a:stCxn id="200"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id="{D60E1540-9686-0A11-113F-7DB0806AED13}"/>
              </a:ext>
            </a:extLst>
          </p:cNvPr>
          <p:cNvSpPr/>
          <p:nvPr/>
        </p:nvSpPr>
        <p:spPr>
          <a:xfrm>
            <a:off x="5004295" y="3255349"/>
            <a:ext cx="6189351" cy="62770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Google Shape;196;p22">
            <a:extLst>
              <a:ext uri="{FF2B5EF4-FFF2-40B4-BE49-F238E27FC236}">
                <a16:creationId xmlns:a16="http://schemas.microsoft.com/office/drawing/2014/main" id="{2A18C188-0735-9819-9DD0-F1DCE9D1DE94}"/>
              </a:ext>
            </a:extLst>
          </p:cNvPr>
          <p:cNvSpPr txBox="1"/>
          <p:nvPr/>
        </p:nvSpPr>
        <p:spPr>
          <a:xfrm>
            <a:off x="7684069" y="8135424"/>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 name="Group 1">
            <a:extLst>
              <a:ext uri="{FF2B5EF4-FFF2-40B4-BE49-F238E27FC236}">
                <a16:creationId xmlns:a16="http://schemas.microsoft.com/office/drawing/2014/main" id="{B51A92D9-B342-3028-BFA0-E791EFBC411F}"/>
              </a:ext>
            </a:extLst>
          </p:cNvPr>
          <p:cNvGrpSpPr/>
          <p:nvPr/>
        </p:nvGrpSpPr>
        <p:grpSpPr>
          <a:xfrm rot="16200000">
            <a:off x="14195180" y="2629410"/>
            <a:ext cx="559046" cy="692832"/>
            <a:chOff x="15526400" y="3343535"/>
            <a:chExt cx="1172983" cy="1324523"/>
          </a:xfrm>
        </p:grpSpPr>
        <p:sp>
          <p:nvSpPr>
            <p:cNvPr id="3" name="Freeform: Shape 2">
              <a:extLst>
                <a:ext uri="{FF2B5EF4-FFF2-40B4-BE49-F238E27FC236}">
                  <a16:creationId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id="{0E765DBD-F057-0B48-06BF-A8477956BA1D}"/>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id="{86967AA6-EA04-9DB5-4DFF-DC5DED9E3FA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7BB0BEF5-6ADC-8CC4-AF26-89FAD01072DD}"/>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6DC037E2-8585-3CE3-A7B2-BCA269ED1229}"/>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66140279-99E6-D548-CCD6-461BD82F89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3DC8CC6-32E4-BB66-003F-9EDA11C6532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6201D61-955D-58C0-D16F-A535F7C7772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B082E60-9193-E17D-0109-192F1E20286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DBAE6A-B7BB-5F5B-DF01-CC620B86C6F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45CF3F-C0CF-7C7E-6484-9CF67905EDD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17CC125F-18AA-5511-E9EF-105FC06A93D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10" name="TextBox 9">
              <a:extLst>
                <a:ext uri="{FF2B5EF4-FFF2-40B4-BE49-F238E27FC236}">
                  <a16:creationId xmlns:a16="http://schemas.microsoft.com/office/drawing/2014/main" id="{8F314BF3-6FD1-3353-5336-540E185A8AB0}"/>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E03F5B18-8B19-EC94-6FB3-165351C8505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293691AF-3024-154F-6DC6-4E8F3577D18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1F6C8578-8A40-F9F0-0ABE-36A5F78438A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FF2731DA-A86C-BC3D-5FA6-7F1A65E0784B}"/>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08475279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2" name="Group 1">
            <a:extLst>
              <a:ext uri="{FF2B5EF4-FFF2-40B4-BE49-F238E27FC236}">
                <a16:creationId xmlns:a16="http://schemas.microsoft.com/office/drawing/2014/main" id="{126A4AA2-EFF0-D712-AB7F-B249C966B41F}"/>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CB609D8B-127C-9083-9607-298BB01F4A3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1491AADD-5391-4E43-3D9E-5DCCE188114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E490407-3ECE-DA74-3C64-4166BD366A28}"/>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F04810A9-C48A-C767-AF68-21F9D574B4C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A0D0F3A-A11E-8991-B0D2-BA0F6554417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6EF2C34-26AE-54BB-7A9D-DBBFBBCAED1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466860-9E59-3EDB-21D7-B9DF7B96BFF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36C7D18-9846-0AE8-CCFB-64306869F6E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593EE1C-BDA7-FBD3-49B4-F1116C0F173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6CD6D60F-3377-F99E-ABE3-F5681387059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7" name="TextBox 6">
              <a:extLst>
                <a:ext uri="{FF2B5EF4-FFF2-40B4-BE49-F238E27FC236}">
                  <a16:creationId xmlns:a16="http://schemas.microsoft.com/office/drawing/2014/main" id="{155F730D-3E55-825E-DD65-E5CF90D4D169}"/>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569CD1D0-6107-47C6-6F91-DBFB542897A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16BD1492-D0CF-2CB5-50AA-34F8A30B878F}"/>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0230F6AC-88EE-C1DD-8987-437FCD4A701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D6C532C4-0323-4649-0BAB-2DC67350C628}"/>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id="{D52FEB4F-BECC-4A37-5653-D0EE54C07E8E}"/>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id="{95C19679-2457-493E-7EC0-8020F821689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1D2ACE3D-88F2-6090-56A1-4F3821BB91B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EA5609E6-1CC7-FE28-445D-87BFB7BB22CA}"/>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63D7288C-BF4A-D199-F7BD-22142398C15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D9680DF-C66D-D3C4-CA61-79C837E0579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DA22A22-8BC8-E51D-C3F2-5F91CC70154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129D56A-100F-E82A-DA52-6E96C05D493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E5930A3-ECEE-32B8-D90E-F2980D200732}"/>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ABD8933-748E-ED49-F6D8-5C79B0A7E14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B819799F-4699-310D-C484-CBD4F644F54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10" name="TextBox 9">
              <a:extLst>
                <a:ext uri="{FF2B5EF4-FFF2-40B4-BE49-F238E27FC236}">
                  <a16:creationId xmlns:a16="http://schemas.microsoft.com/office/drawing/2014/main" id="{92081522-DAB7-0766-B924-50EAAFDD630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AF6CFDBE-8027-5F88-7C38-094192106B4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F0330B9A-8B4C-85B9-3740-E2380CB9514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797152B8-61F3-BE4B-E76C-AF88E6D3A4B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895462F8-50A4-E8E1-A162-F03F866833E2}"/>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A350AAC5-07E1-6E5B-A968-8192E0A1929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1201</Words>
  <Application>Microsoft Office PowerPoint</Application>
  <PresentationFormat>Custom</PresentationFormat>
  <Paragraphs>204</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TARGET FOLDER  SRNTGT104   War Cabinet Building,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10</cp:revision>
  <dcterms:modified xsi:type="dcterms:W3CDTF">2025-01-06T13:22:22Z</dcterms:modified>
</cp:coreProperties>
</file>